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7d7e2028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7d7e202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dd96ba64_2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dd96ba64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4fdd1e863_01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4fdd1e863_0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add96ba64_2_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add96ba64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97d7e2028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97d7e202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7d7e202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7d7e20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7d7e2028_1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7d7e202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dd96ba64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dd96ba6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7d7e2028_2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97d7e202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7d7e2028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7d7e202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2035" y="233280"/>
            <a:ext cx="8400000" cy="3330600"/>
          </a:xfrm>
          <a:prstGeom prst="roundRect">
            <a:avLst>
              <a:gd fmla="val 36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72035" y="3678301"/>
            <a:ext cx="8400000" cy="904800"/>
          </a:xfrm>
          <a:prstGeom prst="roundRect">
            <a:avLst>
              <a:gd fmla="val 1524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685800" y="473108"/>
            <a:ext cx="7772400" cy="28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685800" y="3896921"/>
            <a:ext cx="7772400" cy="46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72035" y="1163171"/>
            <a:ext cx="8400000" cy="3877800"/>
          </a:xfrm>
          <a:prstGeom prst="roundRect">
            <a:avLst>
              <a:gd fmla="val 297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 flipH="1" rot="10800000">
            <a:off x="372035" y="60"/>
            <a:ext cx="8400000" cy="1049700"/>
          </a:xfrm>
          <a:prstGeom prst="round2SameRect">
            <a:avLst>
              <a:gd fmla="val 10590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72035" y="1163171"/>
            <a:ext cx="4114800" cy="3877800"/>
          </a:xfrm>
          <a:prstGeom prst="roundRect">
            <a:avLst>
              <a:gd fmla="val 378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 flipH="1" rot="10800000">
            <a:off x="372035" y="60"/>
            <a:ext cx="8400000" cy="1049700"/>
          </a:xfrm>
          <a:prstGeom prst="round2SameRect">
            <a:avLst>
              <a:gd fmla="val 10590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57200" y="1200150"/>
            <a:ext cx="3925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3" name="Google Shape;23;p4"/>
          <p:cNvSpPr/>
          <p:nvPr/>
        </p:nvSpPr>
        <p:spPr>
          <a:xfrm>
            <a:off x="4657165" y="1163171"/>
            <a:ext cx="4114800" cy="3877800"/>
          </a:xfrm>
          <a:prstGeom prst="roundRect">
            <a:avLst>
              <a:gd fmla="val 378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 txBox="1"/>
          <p:nvPr>
            <p:ph idx="2" type="body"/>
          </p:nvPr>
        </p:nvSpPr>
        <p:spPr>
          <a:xfrm>
            <a:off x="4761354" y="1200150"/>
            <a:ext cx="3925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372035" y="1163171"/>
            <a:ext cx="8400000" cy="3877800"/>
          </a:xfrm>
          <a:prstGeom prst="roundRect">
            <a:avLst>
              <a:gd fmla="val 297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/>
          <p:nvPr/>
        </p:nvSpPr>
        <p:spPr>
          <a:xfrm flipH="1" rot="10800000">
            <a:off x="372035" y="60"/>
            <a:ext cx="8400000" cy="1049700"/>
          </a:xfrm>
          <a:prstGeom prst="round2SameRect">
            <a:avLst>
              <a:gd fmla="val 10590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idx="1" type="body"/>
          </p:nvPr>
        </p:nvSpPr>
        <p:spPr>
          <a:xfrm>
            <a:off x="372035" y="4276652"/>
            <a:ext cx="84000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31" name="Google Shape;31;p6"/>
          <p:cNvSpPr/>
          <p:nvPr/>
        </p:nvSpPr>
        <p:spPr>
          <a:xfrm>
            <a:off x="372035" y="233280"/>
            <a:ext cx="8400000" cy="3868500"/>
          </a:xfrm>
          <a:prstGeom prst="roundRect">
            <a:avLst>
              <a:gd fmla="val 277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372035" y="235585"/>
            <a:ext cx="8400000" cy="4672200"/>
          </a:xfrm>
          <a:prstGeom prst="roundRect">
            <a:avLst>
              <a:gd fmla="val 225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abel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b="1"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5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LHCob76kigA" TargetMode="External"/><Relationship Id="rId4" Type="http://schemas.openxmlformats.org/officeDocument/2006/relationships/hyperlink" Target="https://www.youtube.com/watch?v=dN44xpHjNxE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ctrTitle"/>
          </p:nvPr>
        </p:nvSpPr>
        <p:spPr>
          <a:xfrm>
            <a:off x="2131200" y="3746325"/>
            <a:ext cx="4881600" cy="101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DENMARK</a:t>
            </a:r>
            <a:endParaRPr/>
          </a:p>
        </p:txBody>
      </p:sp>
      <p:pic>
        <p:nvPicPr>
          <p:cNvPr descr="Denmark_Grunge_Flag_by_think0.jpg" id="39" name="Google Shape;3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100" y="331275"/>
            <a:ext cx="4647802" cy="305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457200" y="154502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Legoland &amp; Kronborg Castle </a:t>
            </a:r>
            <a:endParaRPr/>
          </a:p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										</a:t>
            </a:r>
            <a:r>
              <a:rPr lang="da" sz="1400"/>
              <a:t>Kronborg is the castle known for </a:t>
            </a:r>
            <a:endParaRPr sz="1400"/>
          </a:p>
          <a:p>
            <a:pPr indent="457200" lvl="0" marL="41148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Shakespears play: Hamlet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										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Legoland - A city full of colorful plastic bricks and 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funny rides. There is a hotel with theme rooms. 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250" y="1360700"/>
            <a:ext cx="4385774" cy="19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2980" y="2296375"/>
            <a:ext cx="3745575" cy="2492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We hope you will enjoy...</a:t>
            </a:r>
            <a:endParaRPr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025" y="1200150"/>
            <a:ext cx="6649941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52525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FACTS ABOUT DENMARK</a:t>
            </a:r>
            <a:endParaRPr/>
          </a:p>
        </p:txBody>
      </p:sp>
      <p:sp>
        <p:nvSpPr>
          <p:cNvPr id="45" name="Google Shape;45;p9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SzPts val="2200"/>
              <a:buChar char="●"/>
            </a:pPr>
            <a:r>
              <a:rPr lang="da" sz="2200"/>
              <a:t>Denmark consists of 1.419 islands, but only 72 are inhabited.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a" sz="2200"/>
              <a:t>Denmark has over 7.300 km of coastline.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a" sz="2200"/>
              <a:t>There live about 5,7 million people in Denmark.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a" sz="2200"/>
              <a:t>Denmark is a democratic country.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a" sz="2200"/>
              <a:t>We have a monarchy, but it doesn’t decide much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a" sz="2200"/>
              <a:t>Our queen’s name is Margrethe the 2nd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a" sz="2200"/>
              <a:t>Danish people have officially been the happiest people in the world… This year we are only 2nd after Finland.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da" sz="2200"/>
              <a:t>Denmark’s flag is the oldest in the world</a:t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CLIMATE</a:t>
            </a:r>
            <a:endParaRPr/>
          </a:p>
        </p:txBody>
      </p:sp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22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3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Spring:</a:t>
            </a: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	Weather can change a lot during March and April with lots of rain and sometimes snow.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457200" lvl="0" marL="45720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Usually May is very nice, sunny and temperatures around 18-20 degrees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da" sz="13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Summer:	</a:t>
            </a: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June and July are usually nice.. It never gets too hot in Denmark, but we can have up to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		30-35 degrees (not very often). It sometimes also rain quite a bit… August can be nice, but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		you can feel that summer is fading out.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da" sz="13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Autumn:	</a:t>
            </a: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In September leaves start to turn yellow.. It rains a lot, but there can be a few nice days 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		around 20 degrees. 15 degrees is more likely. October and November are colder and 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		sometimes we get snow at the end of November.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da" sz="13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Winter:	</a:t>
            </a: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You might think that we get a lot of snow in Denmark.. But the fact is that there is more 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3E3E3E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		rain than snow…. Temperatures are usually below 0 or up to 5 degrees… It’s gray and cold.</a:t>
            </a:r>
            <a:endParaRPr sz="12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2284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333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E3E3E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NATURE</a:t>
            </a:r>
            <a:endParaRPr/>
          </a:p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525" y="1196250"/>
            <a:ext cx="3211324" cy="152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8800" y="263985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3850" y="1200150"/>
            <a:ext cx="2212950" cy="14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2639850"/>
            <a:ext cx="4064013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2825" y="1200150"/>
            <a:ext cx="2579700" cy="17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21225" y="2677050"/>
            <a:ext cx="1104132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TYPICAL DANISH FOOD</a:t>
            </a:r>
            <a:endParaRPr/>
          </a:p>
        </p:txBody>
      </p:sp>
      <p:sp>
        <p:nvSpPr>
          <p:cNvPr id="69" name="Google Shape;69;p12"/>
          <p:cNvSpPr txBox="1"/>
          <p:nvPr/>
        </p:nvSpPr>
        <p:spPr>
          <a:xfrm>
            <a:off x="504650" y="1340825"/>
            <a:ext cx="3169800" cy="3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Pork roast with crackling. At the side we eat boiled and sweetened potatoes with gravy and sour red cabbage.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Smørrebrød - Rye bread with different meats and filling. Is eaten for lunch...</a:t>
            </a:r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975" y="1472475"/>
            <a:ext cx="2811049" cy="14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975" y="3125275"/>
            <a:ext cx="2662574" cy="177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FAMOUS PEOPLE </a:t>
            </a:r>
            <a:endParaRPr/>
          </a:p>
        </p:txBody>
      </p:sp>
      <p:sp>
        <p:nvSpPr>
          <p:cNvPr id="77" name="Google Shape;77;p1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Mads Mikkelsen - actor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Spanish film:</a:t>
            </a:r>
            <a:r>
              <a:rPr lang="da"/>
              <a:t> </a:t>
            </a:r>
            <a:r>
              <a:rPr lang="da" sz="1800"/>
              <a:t>Torremolinos 73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American film: King Arthur (2004)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			  Casino Royal (2006)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French film: Coco Chanel &amp; Igor Stravinsky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Hans Christian Andersen - poet  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World famous for his fairytales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8" name="Google Shape;7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700" y="1200150"/>
            <a:ext cx="3359099" cy="18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766" y="3159075"/>
            <a:ext cx="1309684" cy="189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FAMOUS PEOPLE</a:t>
            </a:r>
            <a:endParaRPr/>
          </a:p>
        </p:txBody>
      </p:sp>
      <p:sp>
        <p:nvSpPr>
          <p:cNvPr id="85" name="Google Shape;85;p1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Peter Schmeichel - Goal keeper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Played 129 matches on the national team.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Best goalie in the world in 1992 and 1993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Played for Manchester United 1991-1999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Lucas Graham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800"/>
              <a:t>Biggest hits: </a:t>
            </a:r>
            <a:r>
              <a:rPr lang="da" sz="1800" u="sng">
                <a:solidFill>
                  <a:schemeClr val="hlink"/>
                </a:solidFill>
                <a:hlinkClick r:id="rId3"/>
              </a:rPr>
              <a:t>7 years</a:t>
            </a:r>
            <a:r>
              <a:rPr lang="da" sz="1800"/>
              <a:t> or </a:t>
            </a:r>
            <a:r>
              <a:rPr lang="da" sz="1800" u="sng">
                <a:solidFill>
                  <a:schemeClr val="hlink"/>
                </a:solidFill>
                <a:hlinkClick r:id="rId4"/>
              </a:rPr>
              <a:t>Love someone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  </a:t>
            </a:r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8475" y="1303823"/>
            <a:ext cx="2698325" cy="168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2100" y="3237217"/>
            <a:ext cx="3000581" cy="16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THINGS TO DO AND SEE</a:t>
            </a:r>
            <a:endParaRPr/>
          </a:p>
        </p:txBody>
      </p:sp>
      <p:sp>
        <p:nvSpPr>
          <p:cNvPr id="93" name="Google Shape;93;p1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The Little Mermaid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Tivoli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Legoland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Kronborg - the castle of Hamlet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283" y="3817375"/>
            <a:ext cx="8073429" cy="11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457200" y="139527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The Little Mermaid and Tivoli</a:t>
            </a:r>
            <a:endParaRPr/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/>
              <a:t>                            </a:t>
            </a:r>
            <a:r>
              <a:rPr b="1" lang="da" sz="1400"/>
              <a:t>The little mermaid:</a:t>
            </a:r>
            <a:endParaRPr b="1"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da" sz="1400"/>
              <a:t>                                                              </a:t>
            </a:r>
            <a:r>
              <a:rPr lang="da" sz="1400"/>
              <a:t>The sculpture is located in the harbor of Copenhagen, and  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                                                              has become a Danish trademark.                                                                                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-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da" sz="1400"/>
              <a:t>Tivoli:</a:t>
            </a:r>
            <a:endParaRPr b="1"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Tivoli is also located in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Copenhagen, and is the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oldest amusement park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da" sz="1400"/>
              <a:t>in the world.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00" y="2847350"/>
            <a:ext cx="6126099" cy="207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88" y="1200150"/>
            <a:ext cx="2995725" cy="16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bel">
  <a:themeElements>
    <a:clrScheme name="Custom 352">
      <a:dk1>
        <a:srgbClr val="333333"/>
      </a:dk1>
      <a:lt1>
        <a:srgbClr val="FFFFFF"/>
      </a:lt1>
      <a:dk2>
        <a:srgbClr val="800000"/>
      </a:dk2>
      <a:lt2>
        <a:srgbClr val="CCCCCC"/>
      </a:lt2>
      <a:accent1>
        <a:srgbClr val="0E427E"/>
      </a:accent1>
      <a:accent2>
        <a:srgbClr val="C5AF48"/>
      </a:accent2>
      <a:accent3>
        <a:srgbClr val="327C56"/>
      </a:accent3>
      <a:accent4>
        <a:srgbClr val="387B7D"/>
      </a:accent4>
      <a:accent5>
        <a:srgbClr val="BA7436"/>
      </a:accent5>
      <a:accent6>
        <a:srgbClr val="804000"/>
      </a:accent6>
      <a:hlink>
        <a:srgbClr val="1D6B8D"/>
      </a:hlink>
      <a:folHlink>
        <a:srgbClr val="103B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